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60" r:id="rId3"/>
    <p:sldId id="259" r:id="rId4"/>
    <p:sldId id="258" r:id="rId5"/>
    <p:sldId id="257" r:id="rId6"/>
    <p:sldId id="261" r:id="rId7"/>
    <p:sldId id="263" r:id="rId8"/>
    <p:sldId id="262" r:id="rId9"/>
    <p:sldId id="264" r:id="rId1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-154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Прямоугольник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Прямоугольник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Прямоугольник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10.12.2022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Прямоугольник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Овал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Овал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10.12.2022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Прямоугольник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Прямоугольник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Прямоугольник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Прямоугольник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Прямоугольник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Прямая соединительная линия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Овал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Овал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10.12.2022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10.12.2022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Объект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Прямоугольник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Прямоугольник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Прямоугольник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Прямоугольник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3" name="Прямоугольник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Прямоугольник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10.12.2022</a:t>
            </a:fld>
            <a:endParaRPr lang="ru-RU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Овал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Овал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B4C71EC6-210F-42DE-9C53-41977AD35B3D}" type="datetimeFigureOut">
              <a:rPr lang="ru-RU" smtClean="0"/>
              <a:t>10.12.2022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Объект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2" name="Объект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Прямоугольник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Прямоугольник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Прямоугольник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Прямоугольник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Прямоугольник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10.12.2022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ru-RU"/>
          </a:p>
        </p:txBody>
      </p:sp>
      <p:sp>
        <p:nvSpPr>
          <p:cNvPr id="15" name="Прямая соединительная линия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Объект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6" name="Объект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5" name="Овал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Овал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23" name="Заголовок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10.12.2022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Прямоугольник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Прямоугольник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Прямоугольник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Прямоугольник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Прямоугольник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10.12.2022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Прямоугольник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Прямоугольник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Прямоугольник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Прямоугольник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8" name="Прямоугольник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Объект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0" name="Овал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Овал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21" name="Прямоугольник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10.12.2022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ая соединительная линия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Прямоугольник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Прямоугольник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Прямоугольник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Прямоугольник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Прямоугольник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Овал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Овал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22" name="Прямоугольник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B4C71EC6-210F-42DE-9C53-41977AD35B3D}" type="datetimeFigureOut">
              <a:rPr lang="ru-RU" smtClean="0"/>
              <a:t>10.12.2022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Прямоугольник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Прямоугольник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Прямоугольник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10.12.2022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8" name="Прямоугольник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Овал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Овал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6407" y="476672"/>
            <a:ext cx="79928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err="1" smtClean="0"/>
              <a:t>Табрис</a:t>
            </a:r>
            <a:endParaRPr lang="ru-RU" sz="4000" dirty="0" smtClean="0"/>
          </a:p>
          <a:p>
            <a:pPr algn="ctr"/>
            <a:r>
              <a:rPr lang="ru-RU" sz="4000" dirty="0" smtClean="0"/>
              <a:t>Описание компании</a:t>
            </a:r>
            <a:endParaRPr lang="ru-RU" sz="4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376" y="1988840"/>
            <a:ext cx="5498951" cy="3665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23928" y="5898843"/>
            <a:ext cx="504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Кузина Анастасия и </a:t>
            </a:r>
            <a:r>
              <a:rPr lang="ru-RU" dirty="0" err="1" smtClean="0"/>
              <a:t>Бытковская</a:t>
            </a:r>
            <a:r>
              <a:rPr lang="ru-RU" dirty="0" smtClean="0"/>
              <a:t> Кристина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225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9552" y="836712"/>
            <a:ext cx="81369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«</a:t>
            </a:r>
            <a:r>
              <a:rPr lang="ru-RU" dirty="0" err="1"/>
              <a:t>Табрис</a:t>
            </a:r>
            <a:r>
              <a:rPr lang="ru-RU" dirty="0"/>
              <a:t>» – российская сеть супермаркетов, управляет 15 точками в Краснодаре, Новороссийске и Геленджике. В штате компании около 1,8 тыс. человек, в каждом магазине в среднем – 100 сотрудников. Первый магазин сети был открыт в 1998 году и стал одним из первых супермаркетов в г. Краснодар</a:t>
            </a:r>
            <a:r>
              <a:rPr lang="ru-RU" dirty="0" smtClean="0"/>
              <a:t>.</a:t>
            </a:r>
          </a:p>
          <a:p>
            <a:r>
              <a:rPr lang="ru-RU" dirty="0" smtClean="0"/>
              <a:t>Головной офис в Краснодаре.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00" y="2780928"/>
            <a:ext cx="7166408" cy="3298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131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2720" y="1556792"/>
            <a:ext cx="84969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Первый магазин торговой сети открылся в </a:t>
            </a:r>
            <a:r>
              <a:rPr lang="ru-RU" dirty="0" smtClean="0"/>
              <a:t>Краснодаре 7 </a:t>
            </a:r>
            <a:r>
              <a:rPr lang="ru-RU" dirty="0"/>
              <a:t>марта 1998 года на ул. Красной, 202.  </a:t>
            </a:r>
          </a:p>
          <a:p>
            <a:r>
              <a:rPr lang="ru-RU" dirty="0"/>
              <a:t>В 2006 году начал работать «</a:t>
            </a:r>
            <a:r>
              <a:rPr lang="ru-RU" dirty="0" err="1"/>
              <a:t>Табрис</a:t>
            </a:r>
            <a:r>
              <a:rPr lang="ru-RU" dirty="0"/>
              <a:t>-центр», на территории которого расположились супермаркет, магазины парфюмерии, косметики, канцелярских товаров, а также аптека и кафе.</a:t>
            </a:r>
          </a:p>
          <a:p>
            <a:r>
              <a:rPr lang="ru-RU" dirty="0"/>
              <a:t>В 2007 году «</a:t>
            </a:r>
            <a:r>
              <a:rPr lang="ru-RU" dirty="0" err="1"/>
              <a:t>Табрис</a:t>
            </a:r>
            <a:r>
              <a:rPr lang="ru-RU" dirty="0"/>
              <a:t>» запускает собственное производство с цехом готовой продукции. В нем три раза в день выпекается хлеб, а также кавказский лаваш по семейному рецепту одного из учредителей, готовят салаты, классические блюда и блюда восточной </a:t>
            </a:r>
            <a:r>
              <a:rPr lang="ru-RU" dirty="0" smtClean="0"/>
              <a:t>кухни</a:t>
            </a:r>
            <a:r>
              <a:rPr lang="ru-RU" baseline="30000" dirty="0" smtClean="0"/>
              <a:t>.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098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44143" y="654235"/>
            <a:ext cx="682014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 2008 году в сети «</a:t>
            </a:r>
            <a:r>
              <a:rPr lang="ru-RU" dirty="0" err="1"/>
              <a:t>Табрис</a:t>
            </a:r>
            <a:r>
              <a:rPr lang="ru-RU" dirty="0"/>
              <a:t>» открывается кондитерский цех. В нем готовятся торты и другие десерты.</a:t>
            </a:r>
          </a:p>
          <a:p>
            <a:r>
              <a:rPr lang="ru-RU" dirty="0"/>
              <a:t>Первый супермаркет за пределами Краснодара был открыт в Новороссийске 25 июля 2009 года, второй – в Геленджике 15 апреля 2020 года.</a:t>
            </a:r>
          </a:p>
          <a:p>
            <a:r>
              <a:rPr lang="ru-RU" dirty="0"/>
              <a:t>В 2020 году в торговой сети насчитывается 13 супермаркетов, шесть из которых являются «</a:t>
            </a:r>
            <a:r>
              <a:rPr lang="ru-RU" dirty="0" err="1"/>
              <a:t>Табрис</a:t>
            </a:r>
            <a:r>
              <a:rPr lang="ru-RU" dirty="0"/>
              <a:t>-центрами».</a:t>
            </a:r>
          </a:p>
          <a:p>
            <a:r>
              <a:rPr lang="ru-RU" dirty="0"/>
              <a:t>В июне 2021 года открылся первый супермаркет в Сочи.</a:t>
            </a:r>
          </a:p>
          <a:p>
            <a:r>
              <a:rPr lang="ru-RU" dirty="0"/>
              <a:t>В апреле 2022 года состоялось открытие «</a:t>
            </a:r>
            <a:r>
              <a:rPr lang="ru-RU" dirty="0" err="1"/>
              <a:t>Табрис</a:t>
            </a:r>
            <a:r>
              <a:rPr lang="ru-RU" dirty="0"/>
              <a:t>-центра» в Анапе.</a:t>
            </a:r>
          </a:p>
          <a:p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501008"/>
            <a:ext cx="4172452" cy="2778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14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7544" y="1124744"/>
            <a:ext cx="532859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Дата основания: 1998. </a:t>
            </a:r>
          </a:p>
          <a:p>
            <a:r>
              <a:rPr lang="ru-RU" dirty="0" smtClean="0"/>
              <a:t>Уже 24 года «</a:t>
            </a:r>
            <a:r>
              <a:rPr lang="ru-RU" dirty="0" err="1" smtClean="0"/>
              <a:t>Табрис</a:t>
            </a:r>
            <a:r>
              <a:rPr lang="ru-RU" dirty="0"/>
              <a:t>» тепло встречает своих покупателей, где высокий уровень сервиса, блюда из натуральных ингредиентов и редкие товары стали визитной карточкой сети супермаркетов.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7544" y="548680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Количество лет в бизнесе</a:t>
            </a:r>
            <a:endParaRPr lang="ru-RU" dirty="0"/>
          </a:p>
        </p:txBody>
      </p:sp>
      <p:pic>
        <p:nvPicPr>
          <p:cNvPr id="6146" name="Picture 2" descr="https://smokedsalt.ru/upload/iblock/9c2/mrwkjqksw8aivoefehjl3rff0halpjtu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243" y="2955378"/>
            <a:ext cx="4763385" cy="267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3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260648"/>
            <a:ext cx="532859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/>
              <a:t>Специфика деятельности</a:t>
            </a:r>
          </a:p>
          <a:p>
            <a:pPr algn="ctr"/>
            <a:endParaRPr lang="ru-RU" sz="2400" dirty="0" smtClean="0"/>
          </a:p>
          <a:p>
            <a:r>
              <a:rPr lang="ru-RU" dirty="0" smtClean="0"/>
              <a:t>С </a:t>
            </a:r>
            <a:r>
              <a:rPr lang="ru-RU" dirty="0"/>
              <a:t>самого начала они поставили перед собой задачу создать современный магазин быстрого обслуживания с высококлассным сервисом и богатым ассортиментом продовольственных товаров. Эта задача была выполнена. «</a:t>
            </a:r>
            <a:r>
              <a:rPr lang="ru-RU" dirty="0" err="1"/>
              <a:t>Табрис</a:t>
            </a:r>
            <a:r>
              <a:rPr lang="ru-RU" dirty="0"/>
              <a:t>» очень скоро завоевал доверие покупателей, и через некоторое время мы решили, что одного магазина не достаточно. </a:t>
            </a:r>
            <a:endParaRPr lang="ru-RU" dirty="0" smtClean="0"/>
          </a:p>
          <a:p>
            <a:r>
              <a:rPr lang="ru-RU" dirty="0" smtClean="0"/>
              <a:t>«</a:t>
            </a:r>
            <a:r>
              <a:rPr lang="ru-RU" dirty="0" err="1" smtClean="0"/>
              <a:t>Табрис</a:t>
            </a:r>
            <a:r>
              <a:rPr lang="ru-RU" dirty="0" smtClean="0"/>
              <a:t>» производит собственную продукцию, выпускает </a:t>
            </a:r>
            <a:r>
              <a:rPr lang="ru-RU" dirty="0"/>
              <a:t>бесплатный гастрономический журнал, официальное издание торговой сети «</a:t>
            </a:r>
            <a:r>
              <a:rPr lang="ru-RU" dirty="0" err="1"/>
              <a:t>Табрис</a:t>
            </a:r>
            <a:r>
              <a:rPr lang="ru-RU" dirty="0"/>
              <a:t>», содержащий статьи о текущих событиях, кулинарные обзоры, а также каталог продукции, на которую имеются скидки, и вакансии торговой </a:t>
            </a:r>
            <a:r>
              <a:rPr lang="ru-RU" dirty="0" smtClean="0"/>
              <a:t>сети и запускает акцию «</a:t>
            </a:r>
            <a:r>
              <a:rPr lang="ru-RU" dirty="0" err="1" smtClean="0"/>
              <a:t>Табрис.Эко</a:t>
            </a:r>
            <a:r>
              <a:rPr lang="ru-RU" dirty="0" smtClean="0"/>
              <a:t>» (</a:t>
            </a:r>
            <a:r>
              <a:rPr lang="ru-RU" dirty="0" err="1"/>
              <a:t>экобоксы</a:t>
            </a:r>
            <a:r>
              <a:rPr lang="ru-RU" dirty="0"/>
              <a:t> для раздельного сбора </a:t>
            </a:r>
            <a:r>
              <a:rPr lang="ru-RU" dirty="0" smtClean="0"/>
              <a:t>мусора)</a:t>
            </a:r>
            <a:endParaRPr lang="ru-RU" dirty="0"/>
          </a:p>
          <a:p>
            <a:endParaRPr lang="ru-RU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052736"/>
            <a:ext cx="2843689" cy="3534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303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7544" y="692696"/>
            <a:ext cx="81369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●</a:t>
            </a:r>
            <a:r>
              <a:rPr lang="ru-RU" dirty="0"/>
              <a:t> </a:t>
            </a:r>
            <a:r>
              <a:rPr lang="ru-RU" dirty="0" smtClean="0"/>
              <a:t>Сеть </a:t>
            </a:r>
            <a:r>
              <a:rPr lang="ru-RU" dirty="0"/>
              <a:t>активно сотрудничает с местными фермерами по фруктам, овощам, молочной продукции, мясу. На полках такие товары помечены специальными ценниками и табличками, на которых указана информация о товаре и производителе. Как утверждает руководство сети, таблички не лгут – товары действительно поступают от указанных на них конкретных фермеров и никак иначе. Сеть очень скрупулезно отбирает хозяйства для сотрудничества. Сегодня в супермаркетах «</a:t>
            </a:r>
            <a:r>
              <a:rPr lang="ru-RU" dirty="0" err="1"/>
              <a:t>Табрис</a:t>
            </a:r>
            <a:r>
              <a:rPr lang="ru-RU" dirty="0"/>
              <a:t>» больше 230 местных производителей и более 2,3 тыс. кубанских товаров.</a:t>
            </a:r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391" y="3356992"/>
            <a:ext cx="3121834" cy="2650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996" y="3356992"/>
            <a:ext cx="3733114" cy="2576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461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17935" y="332656"/>
            <a:ext cx="7920880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/>
              <a:t>Товары</a:t>
            </a:r>
            <a:r>
              <a:rPr lang="ru-RU" dirty="0" smtClean="0"/>
              <a:t> </a:t>
            </a:r>
          </a:p>
          <a:p>
            <a:endParaRPr lang="ru-RU" dirty="0" smtClean="0"/>
          </a:p>
          <a:p>
            <a:r>
              <a:rPr lang="ru-RU" dirty="0" smtClean="0"/>
              <a:t>В </a:t>
            </a:r>
            <a:r>
              <a:rPr lang="ru-RU" dirty="0"/>
              <a:t>торговой сети представлено свыше 17 тысяч наименований товаров</a:t>
            </a:r>
            <a:r>
              <a:rPr lang="ru-RU" dirty="0" smtClean="0"/>
              <a:t>.</a:t>
            </a:r>
          </a:p>
          <a:p>
            <a:r>
              <a:rPr lang="ru-RU" dirty="0" smtClean="0"/>
              <a:t>Сама компания говорит о себе следующее на оф. сайте: «Блюда </a:t>
            </a:r>
            <a:r>
              <a:rPr lang="ru-RU" dirty="0"/>
              <a:t>из натуральных ингредиентов и редкие товары стали визитной карточкой сети супермаркетов.</a:t>
            </a:r>
          </a:p>
          <a:p>
            <a:r>
              <a:rPr lang="ru-RU" dirty="0"/>
              <a:t>Поиски продолжаются всегда, приобретая новую форму и темпы. Манго и </a:t>
            </a:r>
            <a:r>
              <a:rPr lang="ru-RU" dirty="0" err="1"/>
              <a:t>личи</a:t>
            </a:r>
            <a:r>
              <a:rPr lang="ru-RU" dirty="0"/>
              <a:t> – это, конечно, очень хорошо! А если мы привезем </a:t>
            </a:r>
            <a:r>
              <a:rPr lang="ru-RU" dirty="0" err="1"/>
              <a:t>дуриан</a:t>
            </a:r>
            <a:r>
              <a:rPr lang="ru-RU" dirty="0"/>
              <a:t> и расскажем нашим покупателям, как правильно его очистить и съесть? Важно никогда не останавливаться на достигнутом, а пробовать новое, изобретая свой гастрономический </a:t>
            </a:r>
            <a:r>
              <a:rPr lang="ru-RU" dirty="0" smtClean="0"/>
              <a:t>код».</a:t>
            </a:r>
            <a:endParaRPr lang="ru-RU" dirty="0"/>
          </a:p>
          <a:p>
            <a:endParaRPr lang="ru-RU" dirty="0"/>
          </a:p>
        </p:txBody>
      </p:sp>
      <p:pic>
        <p:nvPicPr>
          <p:cNvPr id="5122" name="Picture 2" descr="https://avatars.mds.yandex.net/get-altay/6237886/2a000001801b3dc74a3141e2c4a7892172fa/XX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821427"/>
            <a:ext cx="3744416" cy="249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708" y="3830824"/>
            <a:ext cx="3732149" cy="2488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262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63" y="1412776"/>
            <a:ext cx="7453541" cy="4432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28354" y="476672"/>
            <a:ext cx="5040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/>
              <a:t>Цели и вызовы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06464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фициальная">
  <a:themeElements>
    <a:clrScheme name="Официальная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Официальная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Официальная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33</TotalTime>
  <Words>364</Words>
  <Application>Microsoft Office PowerPoint</Application>
  <PresentationFormat>Экран (4:3)</PresentationFormat>
  <Paragraphs>27</Paragraphs>
  <Slides>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0" baseType="lpstr">
      <vt:lpstr>Официальная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Кузина</dc:creator>
  <cp:lastModifiedBy>Анастасия Кузина</cp:lastModifiedBy>
  <cp:revision>5</cp:revision>
  <dcterms:created xsi:type="dcterms:W3CDTF">2022-12-10T10:37:21Z</dcterms:created>
  <dcterms:modified xsi:type="dcterms:W3CDTF">2022-12-10T11:21:13Z</dcterms:modified>
</cp:coreProperties>
</file>